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C2A2"/>
    <a:srgbClr val="8FD0B0"/>
    <a:srgbClr val="6FC6A7"/>
    <a:srgbClr val="89D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E3F2AA-7129-48F3-9085-1421477F7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DFEF7-009A-4D97-B1F2-3EF600EA4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D69C-8A98-4625-83AD-9AF6E1132A5A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25539-8F0D-4700-AFAB-81B5BF4C8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A540E-3081-49C1-B452-417A35CBCD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79DF9-BAE6-4943-AC4C-8122063F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7E9190-2506-429E-ADD6-1FCFD519E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94"/>
            <a:ext cx="9144000" cy="2822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644DF-1C85-4D37-A9B7-1F878481B4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000" y="5815296"/>
            <a:ext cx="3643719" cy="584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3E100-3274-4A39-8478-F796984ED3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04" y="5316572"/>
            <a:ext cx="1019293" cy="12490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77DE11-79E8-4B42-9493-92C6D90E4AB3}"/>
              </a:ext>
            </a:extLst>
          </p:cNvPr>
          <p:cNvSpPr/>
          <p:nvPr userDrawn="1"/>
        </p:nvSpPr>
        <p:spPr>
          <a:xfrm>
            <a:off x="0" y="-13063"/>
            <a:ext cx="9144000" cy="2841713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9AD7A52-FD45-4C78-A3EB-8B5D38223CAB}"/>
              </a:ext>
            </a:extLst>
          </p:cNvPr>
          <p:cNvGrpSpPr/>
          <p:nvPr userDrawn="1"/>
        </p:nvGrpSpPr>
        <p:grpSpPr>
          <a:xfrm>
            <a:off x="0" y="6538913"/>
            <a:ext cx="9144000" cy="357814"/>
            <a:chOff x="0" y="2486986"/>
            <a:chExt cx="9144000" cy="3578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4A214D-E2DC-4565-B836-CBB04FF719F3}"/>
                </a:ext>
              </a:extLst>
            </p:cNvPr>
            <p:cNvSpPr/>
            <p:nvPr/>
          </p:nvSpPr>
          <p:spPr>
            <a:xfrm>
              <a:off x="0" y="2486991"/>
              <a:ext cx="9144000" cy="357809"/>
            </a:xfrm>
            <a:prstGeom prst="rect">
              <a:avLst/>
            </a:prstGeom>
            <a:solidFill>
              <a:srgbClr val="8FD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77CE93A-70CA-49A4-A9CA-B172A43362F8}"/>
                </a:ext>
              </a:extLst>
            </p:cNvPr>
            <p:cNvSpPr/>
            <p:nvPr/>
          </p:nvSpPr>
          <p:spPr>
            <a:xfrm>
              <a:off x="0" y="2486991"/>
              <a:ext cx="1435100" cy="357809"/>
            </a:xfrm>
            <a:prstGeom prst="rtTriangle">
              <a:avLst/>
            </a:prstGeom>
            <a:solidFill>
              <a:srgbClr val="61C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EED3E149-AEDB-4AE8-AFC1-1AB086282DD9}"/>
                </a:ext>
              </a:extLst>
            </p:cNvPr>
            <p:cNvSpPr/>
            <p:nvPr/>
          </p:nvSpPr>
          <p:spPr>
            <a:xfrm flipH="1">
              <a:off x="7708900" y="2486989"/>
              <a:ext cx="1435100" cy="357809"/>
            </a:xfrm>
            <a:prstGeom prst="rtTriangle">
              <a:avLst/>
            </a:prstGeom>
            <a:solidFill>
              <a:srgbClr val="61C2A2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44C6BA-BBC8-4DCF-9C64-8BAB492B5887}"/>
                </a:ext>
              </a:extLst>
            </p:cNvPr>
            <p:cNvGrpSpPr/>
            <p:nvPr/>
          </p:nvGrpSpPr>
          <p:grpSpPr>
            <a:xfrm>
              <a:off x="3359148" y="2486986"/>
              <a:ext cx="2559844" cy="357810"/>
              <a:chOff x="3359148" y="2486986"/>
              <a:chExt cx="2559844" cy="357810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34E9370B-E786-41B8-97DC-C9BFF3B5C36F}"/>
                  </a:ext>
                </a:extLst>
              </p:cNvPr>
              <p:cNvSpPr/>
              <p:nvPr/>
            </p:nvSpPr>
            <p:spPr>
              <a:xfrm flipH="1" flipV="1">
                <a:off x="3359148" y="2486986"/>
                <a:ext cx="2041526" cy="357809"/>
              </a:xfrm>
              <a:prstGeom prst="rtTriangle">
                <a:avLst/>
              </a:prstGeom>
              <a:solidFill>
                <a:srgbClr val="6FC6A7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314C71D-6606-4426-AC52-6F540EEEC1F4}"/>
                  </a:ext>
                </a:extLst>
              </p:cNvPr>
              <p:cNvSpPr/>
              <p:nvPr/>
            </p:nvSpPr>
            <p:spPr>
              <a:xfrm flipH="1" flipV="1">
                <a:off x="4880767" y="2488404"/>
                <a:ext cx="1038225" cy="278872"/>
              </a:xfrm>
              <a:prstGeom prst="triangle">
                <a:avLst>
                  <a:gd name="adj" fmla="val 49771"/>
                </a:avLst>
              </a:prstGeom>
              <a:solidFill>
                <a:srgbClr val="61C2A2">
                  <a:alpha val="6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20CC2C54-5EE2-46E1-907A-6F6FA2322AE3}"/>
                  </a:ext>
                </a:extLst>
              </p:cNvPr>
              <p:cNvSpPr/>
              <p:nvPr/>
            </p:nvSpPr>
            <p:spPr>
              <a:xfrm flipH="1">
                <a:off x="5217318" y="2745848"/>
                <a:ext cx="350838" cy="98948"/>
              </a:xfrm>
              <a:prstGeom prst="triangle">
                <a:avLst>
                  <a:gd name="adj" fmla="val 45927"/>
                </a:avLst>
              </a:prstGeom>
              <a:solidFill>
                <a:srgbClr val="61C2A2">
                  <a:alpha val="6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317C5180-95BC-44F3-B462-5671176170F9}"/>
                </a:ext>
              </a:extLst>
            </p:cNvPr>
            <p:cNvSpPr/>
            <p:nvPr/>
          </p:nvSpPr>
          <p:spPr>
            <a:xfrm>
              <a:off x="1910955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A7D76428-CC3E-45D1-892D-6EA58DBEE522}"/>
                </a:ext>
              </a:extLst>
            </p:cNvPr>
            <p:cNvSpPr/>
            <p:nvPr/>
          </p:nvSpPr>
          <p:spPr>
            <a:xfrm>
              <a:off x="2086373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5B293B52-3B22-463E-A956-4F4C03A5D1CC}"/>
                </a:ext>
              </a:extLst>
            </p:cNvPr>
            <p:cNvSpPr/>
            <p:nvPr/>
          </p:nvSpPr>
          <p:spPr>
            <a:xfrm>
              <a:off x="2261791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5116D0-E2BC-43B9-9596-C9F973C75A5D}"/>
                </a:ext>
              </a:extLst>
            </p:cNvPr>
            <p:cNvSpPr/>
            <p:nvPr/>
          </p:nvSpPr>
          <p:spPr>
            <a:xfrm>
              <a:off x="2437209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36576D9-D298-4A1E-BB58-00EE56A25E1E}"/>
                </a:ext>
              </a:extLst>
            </p:cNvPr>
            <p:cNvSpPr/>
            <p:nvPr/>
          </p:nvSpPr>
          <p:spPr>
            <a:xfrm>
              <a:off x="2612627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FC1BB90-7ACF-48D2-B1AA-061CF1D21739}"/>
              </a:ext>
            </a:extLst>
          </p:cNvPr>
          <p:cNvSpPr txBox="1"/>
          <p:nvPr userDrawn="1"/>
        </p:nvSpPr>
        <p:spPr>
          <a:xfrm>
            <a:off x="62490" y="6580832"/>
            <a:ext cx="681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Conference on Geospatial Information Science and Engineering - 2018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6593" y="6496074"/>
            <a:ext cx="2057400" cy="365125"/>
          </a:xfrm>
        </p:spPr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D7E1F6-D1A4-4D2F-B778-ED4D7499D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9279" y="158036"/>
            <a:ext cx="3316929" cy="5324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4CC780-4A6D-4F79-B72E-1ABD5DB5E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51" y="1108548"/>
            <a:ext cx="3589897" cy="43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tree in the middle of the street&#10;&#10;Description generated with very high confidence">
            <a:extLst>
              <a:ext uri="{FF2B5EF4-FFF2-40B4-BE49-F238E27FC236}">
                <a16:creationId xmlns:a16="http://schemas.microsoft.com/office/drawing/2014/main" id="{F596EB9A-4EC9-4C16-82F5-59443F5B2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755" y="12671"/>
            <a:ext cx="3051548" cy="69103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AD7A52-FD45-4C78-A3EB-8B5D38223CAB}"/>
              </a:ext>
            </a:extLst>
          </p:cNvPr>
          <p:cNvGrpSpPr/>
          <p:nvPr userDrawn="1"/>
        </p:nvGrpSpPr>
        <p:grpSpPr>
          <a:xfrm>
            <a:off x="0" y="6538913"/>
            <a:ext cx="9144000" cy="357814"/>
            <a:chOff x="0" y="2486986"/>
            <a:chExt cx="9144000" cy="3578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4A214D-E2DC-4565-B836-CBB04FF719F3}"/>
                </a:ext>
              </a:extLst>
            </p:cNvPr>
            <p:cNvSpPr/>
            <p:nvPr/>
          </p:nvSpPr>
          <p:spPr>
            <a:xfrm>
              <a:off x="0" y="2486991"/>
              <a:ext cx="9144000" cy="357809"/>
            </a:xfrm>
            <a:prstGeom prst="rect">
              <a:avLst/>
            </a:prstGeom>
            <a:solidFill>
              <a:srgbClr val="8FD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77CE93A-70CA-49A4-A9CA-B172A43362F8}"/>
                </a:ext>
              </a:extLst>
            </p:cNvPr>
            <p:cNvSpPr/>
            <p:nvPr/>
          </p:nvSpPr>
          <p:spPr>
            <a:xfrm>
              <a:off x="0" y="2486991"/>
              <a:ext cx="1435100" cy="357809"/>
            </a:xfrm>
            <a:prstGeom prst="rtTriangle">
              <a:avLst/>
            </a:prstGeom>
            <a:solidFill>
              <a:srgbClr val="61C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EED3E149-AEDB-4AE8-AFC1-1AB086282DD9}"/>
                </a:ext>
              </a:extLst>
            </p:cNvPr>
            <p:cNvSpPr/>
            <p:nvPr/>
          </p:nvSpPr>
          <p:spPr>
            <a:xfrm flipH="1">
              <a:off x="7708900" y="2486989"/>
              <a:ext cx="1435100" cy="357809"/>
            </a:xfrm>
            <a:prstGeom prst="rtTriangle">
              <a:avLst/>
            </a:prstGeom>
            <a:solidFill>
              <a:srgbClr val="61C2A2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44C6BA-BBC8-4DCF-9C64-8BAB492B5887}"/>
                </a:ext>
              </a:extLst>
            </p:cNvPr>
            <p:cNvGrpSpPr/>
            <p:nvPr/>
          </p:nvGrpSpPr>
          <p:grpSpPr>
            <a:xfrm>
              <a:off x="3359148" y="2486986"/>
              <a:ext cx="2559844" cy="357810"/>
              <a:chOff x="3359148" y="2486986"/>
              <a:chExt cx="2559844" cy="357810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34E9370B-E786-41B8-97DC-C9BFF3B5C36F}"/>
                  </a:ext>
                </a:extLst>
              </p:cNvPr>
              <p:cNvSpPr/>
              <p:nvPr/>
            </p:nvSpPr>
            <p:spPr>
              <a:xfrm flipH="1" flipV="1">
                <a:off x="3359148" y="2486986"/>
                <a:ext cx="2041526" cy="357809"/>
              </a:xfrm>
              <a:prstGeom prst="rtTriangle">
                <a:avLst/>
              </a:prstGeom>
              <a:solidFill>
                <a:srgbClr val="6FC6A7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314C71D-6606-4426-AC52-6F540EEEC1F4}"/>
                  </a:ext>
                </a:extLst>
              </p:cNvPr>
              <p:cNvSpPr/>
              <p:nvPr/>
            </p:nvSpPr>
            <p:spPr>
              <a:xfrm flipH="1" flipV="1">
                <a:off x="4880767" y="2488404"/>
                <a:ext cx="1038225" cy="278872"/>
              </a:xfrm>
              <a:prstGeom prst="triangle">
                <a:avLst>
                  <a:gd name="adj" fmla="val 49771"/>
                </a:avLst>
              </a:prstGeom>
              <a:solidFill>
                <a:srgbClr val="61C2A2">
                  <a:alpha val="6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20CC2C54-5EE2-46E1-907A-6F6FA2322AE3}"/>
                  </a:ext>
                </a:extLst>
              </p:cNvPr>
              <p:cNvSpPr/>
              <p:nvPr/>
            </p:nvSpPr>
            <p:spPr>
              <a:xfrm flipH="1">
                <a:off x="5217318" y="2745848"/>
                <a:ext cx="350838" cy="98948"/>
              </a:xfrm>
              <a:prstGeom prst="triangle">
                <a:avLst>
                  <a:gd name="adj" fmla="val 45927"/>
                </a:avLst>
              </a:prstGeom>
              <a:solidFill>
                <a:srgbClr val="61C2A2">
                  <a:alpha val="6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317C5180-95BC-44F3-B462-5671176170F9}"/>
                </a:ext>
              </a:extLst>
            </p:cNvPr>
            <p:cNvSpPr/>
            <p:nvPr/>
          </p:nvSpPr>
          <p:spPr>
            <a:xfrm>
              <a:off x="1910955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A7D76428-CC3E-45D1-892D-6EA58DBEE522}"/>
                </a:ext>
              </a:extLst>
            </p:cNvPr>
            <p:cNvSpPr/>
            <p:nvPr/>
          </p:nvSpPr>
          <p:spPr>
            <a:xfrm>
              <a:off x="2086373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5B293B52-3B22-463E-A956-4F4C03A5D1CC}"/>
                </a:ext>
              </a:extLst>
            </p:cNvPr>
            <p:cNvSpPr/>
            <p:nvPr/>
          </p:nvSpPr>
          <p:spPr>
            <a:xfrm>
              <a:off x="2261791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5116D0-E2BC-43B9-9596-C9F973C75A5D}"/>
                </a:ext>
              </a:extLst>
            </p:cNvPr>
            <p:cNvSpPr/>
            <p:nvPr/>
          </p:nvSpPr>
          <p:spPr>
            <a:xfrm>
              <a:off x="2437209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36576D9-D298-4A1E-BB58-00EE56A25E1E}"/>
                </a:ext>
              </a:extLst>
            </p:cNvPr>
            <p:cNvSpPr/>
            <p:nvPr/>
          </p:nvSpPr>
          <p:spPr>
            <a:xfrm>
              <a:off x="2612627" y="2486986"/>
              <a:ext cx="196452" cy="355427"/>
            </a:xfrm>
            <a:custGeom>
              <a:avLst/>
              <a:gdLst>
                <a:gd name="connsiteX0" fmla="*/ 0 w 419100"/>
                <a:gd name="connsiteY0" fmla="*/ 0 h 357809"/>
                <a:gd name="connsiteX1" fmla="*/ 419100 w 419100"/>
                <a:gd name="connsiteY1" fmla="*/ 0 h 357809"/>
                <a:gd name="connsiteX2" fmla="*/ 419100 w 419100"/>
                <a:gd name="connsiteY2" fmla="*/ 357809 h 357809"/>
                <a:gd name="connsiteX3" fmla="*/ 0 w 419100"/>
                <a:gd name="connsiteY3" fmla="*/ 357809 h 357809"/>
                <a:gd name="connsiteX4" fmla="*/ 0 w 419100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0 w 542925"/>
                <a:gd name="connsiteY3" fmla="*/ 357809 h 357809"/>
                <a:gd name="connsiteX4" fmla="*/ 0 w 542925"/>
                <a:gd name="connsiteY4" fmla="*/ 0 h 357809"/>
                <a:gd name="connsiteX0" fmla="*/ 0 w 542925"/>
                <a:gd name="connsiteY0" fmla="*/ 0 h 357809"/>
                <a:gd name="connsiteX1" fmla="*/ 419100 w 542925"/>
                <a:gd name="connsiteY1" fmla="*/ 0 h 357809"/>
                <a:gd name="connsiteX2" fmla="*/ 542925 w 542925"/>
                <a:gd name="connsiteY2" fmla="*/ 357809 h 357809"/>
                <a:gd name="connsiteX3" fmla="*/ 109538 w 542925"/>
                <a:gd name="connsiteY3" fmla="*/ 348284 h 357809"/>
                <a:gd name="connsiteX4" fmla="*/ 0 w 542925"/>
                <a:gd name="connsiteY4" fmla="*/ 0 h 357809"/>
                <a:gd name="connsiteX0" fmla="*/ 0 w 542925"/>
                <a:gd name="connsiteY0" fmla="*/ 0 h 360190"/>
                <a:gd name="connsiteX1" fmla="*/ 419100 w 542925"/>
                <a:gd name="connsiteY1" fmla="*/ 0 h 360190"/>
                <a:gd name="connsiteX2" fmla="*/ 542925 w 542925"/>
                <a:gd name="connsiteY2" fmla="*/ 357809 h 360190"/>
                <a:gd name="connsiteX3" fmla="*/ 132976 w 542925"/>
                <a:gd name="connsiteY3" fmla="*/ 360190 h 360190"/>
                <a:gd name="connsiteX4" fmla="*/ 0 w 542925"/>
                <a:gd name="connsiteY4" fmla="*/ 0 h 360190"/>
                <a:gd name="connsiteX0" fmla="*/ 0 w 644479"/>
                <a:gd name="connsiteY0" fmla="*/ 0 h 360190"/>
                <a:gd name="connsiteX1" fmla="*/ 419100 w 644479"/>
                <a:gd name="connsiteY1" fmla="*/ 0 h 360190"/>
                <a:gd name="connsiteX2" fmla="*/ 644479 w 644479"/>
                <a:gd name="connsiteY2" fmla="*/ 355427 h 360190"/>
                <a:gd name="connsiteX3" fmla="*/ 132976 w 644479"/>
                <a:gd name="connsiteY3" fmla="*/ 360190 h 360190"/>
                <a:gd name="connsiteX4" fmla="*/ 0 w 644479"/>
                <a:gd name="connsiteY4" fmla="*/ 0 h 360190"/>
                <a:gd name="connsiteX0" fmla="*/ 0 w 644479"/>
                <a:gd name="connsiteY0" fmla="*/ 0 h 355427"/>
                <a:gd name="connsiteX1" fmla="*/ 419100 w 644479"/>
                <a:gd name="connsiteY1" fmla="*/ 0 h 355427"/>
                <a:gd name="connsiteX2" fmla="*/ 644479 w 644479"/>
                <a:gd name="connsiteY2" fmla="*/ 355427 h 355427"/>
                <a:gd name="connsiteX3" fmla="*/ 218907 w 644479"/>
                <a:gd name="connsiteY3" fmla="*/ 353046 h 355427"/>
                <a:gd name="connsiteX4" fmla="*/ 0 w 644479"/>
                <a:gd name="connsiteY4" fmla="*/ 0 h 35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79" h="355427">
                  <a:moveTo>
                    <a:pt x="0" y="0"/>
                  </a:moveTo>
                  <a:lnTo>
                    <a:pt x="419100" y="0"/>
                  </a:lnTo>
                  <a:lnTo>
                    <a:pt x="644479" y="355427"/>
                  </a:lnTo>
                  <a:lnTo>
                    <a:pt x="218907" y="35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FC1BB90-7ACF-48D2-B1AA-061CF1D21739}"/>
              </a:ext>
            </a:extLst>
          </p:cNvPr>
          <p:cNvSpPr txBox="1"/>
          <p:nvPr userDrawn="1"/>
        </p:nvSpPr>
        <p:spPr>
          <a:xfrm>
            <a:off x="62490" y="6580832"/>
            <a:ext cx="681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Conference on Geospatial Information Science and Engineering - 2018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6593" y="6496074"/>
            <a:ext cx="2057400" cy="365125"/>
          </a:xfrm>
        </p:spPr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 descr="Divider line">
            <a:extLst>
              <a:ext uri="{FF2B5EF4-FFF2-40B4-BE49-F238E27FC236}">
                <a16:creationId xmlns:a16="http://schemas.microsoft.com/office/drawing/2014/main" id="{77244FE1-125E-4174-8C3A-C79DD80FD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4577" y="3906983"/>
            <a:ext cx="4110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101B996-E234-42CF-BA9C-B6A3F3CD5B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12" y="3122177"/>
            <a:ext cx="3650348" cy="5875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E80E8A-D117-4F1B-B9D3-FF74EFD5EA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7" y="2837462"/>
            <a:ext cx="790040" cy="9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C851-AA34-4603-BE2E-738FCAC467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0A50-F016-4BDE-8441-BC9CEA143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6BFB0F-3B4E-4E88-8B93-0AFA9A2DB718}"/>
              </a:ext>
            </a:extLst>
          </p:cNvPr>
          <p:cNvSpPr txBox="1">
            <a:spLocks/>
          </p:cNvSpPr>
          <p:nvPr/>
        </p:nvSpPr>
        <p:spPr>
          <a:xfrm>
            <a:off x="4120449" y="4446233"/>
            <a:ext cx="4871150" cy="63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ZA" sz="2000" dirty="0"/>
              <a:t>Nama </a:t>
            </a:r>
            <a:r>
              <a:rPr lang="en-ZA" sz="2000" dirty="0" err="1"/>
              <a:t>Penulis</a:t>
            </a:r>
            <a:r>
              <a:rPr lang="en-ZA" sz="2000" dirty="0"/>
              <a:t> dan </a:t>
            </a:r>
            <a:r>
              <a:rPr lang="en-ZA" sz="2000" dirty="0" err="1"/>
              <a:t>Asal</a:t>
            </a:r>
            <a:r>
              <a:rPr lang="en-ZA" sz="2000" dirty="0"/>
              <a:t> </a:t>
            </a:r>
            <a:r>
              <a:rPr lang="en-ZA" sz="2000" dirty="0" err="1"/>
              <a:t>Instansi</a:t>
            </a:r>
            <a:endParaRPr lang="en-ZA" sz="2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18BAB9-6B5A-44A1-ABB1-C7F95D85CD64}"/>
              </a:ext>
            </a:extLst>
          </p:cNvPr>
          <p:cNvSpPr txBox="1">
            <a:spLocks/>
          </p:cNvSpPr>
          <p:nvPr/>
        </p:nvSpPr>
        <p:spPr>
          <a:xfrm>
            <a:off x="1292086" y="3669959"/>
            <a:ext cx="7699513" cy="63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ZA" sz="4400" b="1" dirty="0" err="1"/>
              <a:t>Judul</a:t>
            </a:r>
            <a:r>
              <a:rPr lang="en-ZA" sz="4400" b="1" dirty="0"/>
              <a:t> </a:t>
            </a:r>
            <a:r>
              <a:rPr lang="en-ZA" sz="4400" b="1" dirty="0" err="1"/>
              <a:t>Presentasi</a:t>
            </a:r>
            <a:r>
              <a:rPr lang="en-ZA" sz="4400" b="1" dirty="0"/>
              <a:t> Lorem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9703B97-F744-4C51-B3D9-5BB8A58DEC04}"/>
              </a:ext>
            </a:extLst>
          </p:cNvPr>
          <p:cNvSpPr txBox="1">
            <a:spLocks/>
          </p:cNvSpPr>
          <p:nvPr/>
        </p:nvSpPr>
        <p:spPr>
          <a:xfrm>
            <a:off x="4120449" y="3038743"/>
            <a:ext cx="4871150" cy="438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ZA" sz="1600" dirty="0">
                <a:solidFill>
                  <a:srgbClr val="61C2A2"/>
                </a:solidFill>
              </a:rPr>
              <a:t>Yogyakarta, 25 </a:t>
            </a:r>
            <a:r>
              <a:rPr lang="en-ZA" sz="1600" dirty="0" err="1">
                <a:solidFill>
                  <a:srgbClr val="61C2A2"/>
                </a:solidFill>
              </a:rPr>
              <a:t>Oktober</a:t>
            </a:r>
            <a:r>
              <a:rPr lang="en-ZA" sz="1600" dirty="0">
                <a:solidFill>
                  <a:srgbClr val="61C2A2"/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77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User" title="Icon - Presenter Name">
            <a:extLst>
              <a:ext uri="{FF2B5EF4-FFF2-40B4-BE49-F238E27FC236}">
                <a16:creationId xmlns:a16="http://schemas.microsoft.com/office/drawing/2014/main" id="{C366F959-8DED-4751-9A0E-4EEA123B7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72" y="4359790"/>
            <a:ext cx="218900" cy="21890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08A5A4D-DB36-4B04-83D5-E253DF812538}"/>
              </a:ext>
            </a:extLst>
          </p:cNvPr>
          <p:cNvSpPr txBox="1">
            <a:spLocks/>
          </p:cNvSpPr>
          <p:nvPr/>
        </p:nvSpPr>
        <p:spPr>
          <a:xfrm>
            <a:off x="1370624" y="4370192"/>
            <a:ext cx="4310631" cy="387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/>
              <a:t>Nama </a:t>
            </a:r>
            <a:r>
              <a:rPr lang="en-ZA" sz="1600" dirty="0" err="1"/>
              <a:t>Penulis</a:t>
            </a:r>
            <a:r>
              <a:rPr lang="en-ZA" sz="1600" dirty="0"/>
              <a:t> dan </a:t>
            </a:r>
            <a:r>
              <a:rPr lang="en-ZA" sz="1600" dirty="0" err="1"/>
              <a:t>Gelar</a:t>
            </a:r>
            <a:endParaRPr lang="en-ZA" sz="1600" dirty="0"/>
          </a:p>
        </p:txBody>
      </p:sp>
      <p:pic>
        <p:nvPicPr>
          <p:cNvPr id="20" name="Graphic 19" descr="Smart Phone" title="Icon - Presenter Phone Number">
            <a:extLst>
              <a:ext uri="{FF2B5EF4-FFF2-40B4-BE49-F238E27FC236}">
                <a16:creationId xmlns:a16="http://schemas.microsoft.com/office/drawing/2014/main" id="{D5C0FBF0-8175-422F-AB0A-94E5CF25D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72" y="4768550"/>
            <a:ext cx="218900" cy="218900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74AB5C9-F07B-4BF4-B9DF-95B58033AEA5}"/>
              </a:ext>
            </a:extLst>
          </p:cNvPr>
          <p:cNvSpPr txBox="1">
            <a:spLocks/>
          </p:cNvSpPr>
          <p:nvPr/>
        </p:nvSpPr>
        <p:spPr>
          <a:xfrm>
            <a:off x="1370624" y="4748480"/>
            <a:ext cx="4310631" cy="387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/>
              <a:t>+62 34 567 890</a:t>
            </a:r>
            <a:endParaRPr lang="en-ZA" sz="1600" dirty="0"/>
          </a:p>
        </p:txBody>
      </p:sp>
      <p:pic>
        <p:nvPicPr>
          <p:cNvPr id="22" name="Graphic 21" descr="Envelope" title="Icon Presenter Email">
            <a:extLst>
              <a:ext uri="{FF2B5EF4-FFF2-40B4-BE49-F238E27FC236}">
                <a16:creationId xmlns:a16="http://schemas.microsoft.com/office/drawing/2014/main" id="{73380A1D-E1BD-4F8B-8D7D-C6DF1FB1ED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72" y="5136269"/>
            <a:ext cx="218900" cy="218900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E555909-8BEC-45D2-A7C3-352CD1E49EF2}"/>
              </a:ext>
            </a:extLst>
          </p:cNvPr>
          <p:cNvSpPr txBox="1">
            <a:spLocks/>
          </p:cNvSpPr>
          <p:nvPr/>
        </p:nvSpPr>
        <p:spPr>
          <a:xfrm>
            <a:off x="1370624" y="5126768"/>
            <a:ext cx="4310631" cy="387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/>
              <a:t>nama@cgise.com</a:t>
            </a:r>
          </a:p>
          <a:p>
            <a:endParaRPr lang="en-ZA" sz="1600" dirty="0"/>
          </a:p>
        </p:txBody>
      </p:sp>
      <p:pic>
        <p:nvPicPr>
          <p:cNvPr id="24" name="Graphic 23" descr="Link">
            <a:extLst>
              <a:ext uri="{FF2B5EF4-FFF2-40B4-BE49-F238E27FC236}">
                <a16:creationId xmlns:a16="http://schemas.microsoft.com/office/drawing/2014/main" id="{673D37D0-D053-4FC2-926C-E6CEB41614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812" y="5503986"/>
            <a:ext cx="244787" cy="244787"/>
          </a:xfrm>
          <a:prstGeom prst="rect">
            <a:avLst/>
          </a:prstGeom>
        </p:spPr>
      </p:pic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8CB463A-12BF-4697-8746-86B9EE8B14C5}"/>
              </a:ext>
            </a:extLst>
          </p:cNvPr>
          <p:cNvSpPr txBox="1">
            <a:spLocks/>
          </p:cNvSpPr>
          <p:nvPr/>
        </p:nvSpPr>
        <p:spPr>
          <a:xfrm>
            <a:off x="1370624" y="5503986"/>
            <a:ext cx="4310631" cy="387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/>
              <a:t>www.cgise.com</a:t>
            </a:r>
          </a:p>
        </p:txBody>
      </p:sp>
    </p:spTree>
    <p:extLst>
      <p:ext uri="{BB962C8B-B14F-4D97-AF65-F5344CB8AC3E}">
        <p14:creationId xmlns:p14="http://schemas.microsoft.com/office/powerpoint/2010/main" val="312777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33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Dany Puguh Laksono</dc:creator>
  <cp:lastModifiedBy>Dany Puguh Laksono</cp:lastModifiedBy>
  <cp:revision>10</cp:revision>
  <dcterms:created xsi:type="dcterms:W3CDTF">2018-09-27T15:00:14Z</dcterms:created>
  <dcterms:modified xsi:type="dcterms:W3CDTF">2018-09-28T04:21:32Z</dcterms:modified>
</cp:coreProperties>
</file>